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7" r:id="rId17"/>
    <p:sldId id="278" r:id="rId18"/>
    <p:sldId id="279" r:id="rId19"/>
    <p:sldId id="280" r:id="rId20"/>
    <p:sldId id="281" r:id="rId21"/>
    <p:sldId id="283" r:id="rId22"/>
    <p:sldId id="282" r:id="rId23"/>
    <p:sldId id="284" r:id="rId24"/>
    <p:sldId id="285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909"/>
    <a:srgbClr val="01080C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F1A24B-8887-454A-8B17-8C1D1A00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7B4791-35AD-43F1-BC80-493F76583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B3E348-29EF-4544-90B3-01DCA914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487BBA-A58F-4282-8CFE-A27877AF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064C2A-6AFC-4F35-AA83-7F856AEE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770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1EEB22-418C-4995-BDEE-46D6A1DFA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F181CD-130F-4CE2-9862-CAF94A580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EC54D8-232D-4B69-BCA5-0BE3B54D8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AF1DB6-BA57-4405-B623-54F2B728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AFA682-1B42-41AE-9ADD-24753D77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9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43A46EE-E52D-4977-976B-529383BF2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B778D80-F042-4CF6-9FA1-F7AA1ECD7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0582F2-A7D8-4901-A4C5-56582F4C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C64704-26ED-4ED3-ADFB-12BCBEEFB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161E1E-A889-4B91-ABDD-D8FD20ED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90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2B789-EEA4-46F1-8016-363326D49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27D643-6B46-4EB3-8CB2-DBFC7121A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09BB51-41F3-45A9-B840-08DB22DEF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275D97-BA3A-4714-AD32-3C154D4A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DF7605-F8BE-4B2D-9C3A-1CC22C82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72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CE113D-3502-4B36-B407-3EDBE1E4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35BDA3-DB00-4AB7-A8E0-4BA970EDC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B670C3-51B5-46DB-BC67-EFC68F64F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8EB899-B4D7-4DAF-A259-0B9AAF05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B60EE4-4DF0-4A6C-8594-D6D0CDCA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87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CAB786-A803-4B2B-9858-043DB4495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5956D4-BA1A-4C14-8624-0BCF77767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3D4B519-C8E2-46BC-B960-0F0493931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E62B37-7410-41BC-A547-5E26F9DB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254776-5127-4E4C-B4B6-66852C49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F1CB5F-F81A-4947-8391-91E29C5F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20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FC10AA-3541-4997-9D34-57598EFC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9A0396-0935-46EB-B530-FCD4C4FF7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857AB2-7B30-45A2-AEA5-A4747AFB7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F41932-D251-4ADF-BAC4-E7AC0CDB9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A16F8A-7F39-45B0-AF3B-F261111E2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B742A1E-DDD8-4401-A156-24D1CB90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C479616-B2CA-4C2E-A401-72736EB8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10E43F4-A8A2-4F83-8D9F-DCF6C150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32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26AE05-A2B8-4235-98A3-ECC69C5F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B9AB3AF-6E49-4306-83E0-E459C51D8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E9B713-568D-461F-9FB4-B0620CF8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263DEF-3994-42CC-A20B-D7AEF3ED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36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FD0CEF-EFBE-44C2-AE5C-CCD8C6E49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232F80-47A1-4D34-978D-9582CD1B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C15888-7995-4906-AA57-1424517F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7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7206E-1429-4351-89D1-90EF81FA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6DDEB0-F9CC-4B0E-8D83-96E9DCF48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6F0BA0-A670-40A1-A970-7F128AFF7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8B7B5B-88B2-4C46-B457-181EE05DF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376DAD-C197-4335-B156-9A328197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7A5D63-F077-4012-BFBB-780253F13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30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BD4DE3-438A-46AC-BC4A-DA18018F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2D404EF-FF07-40B0-AD3A-211DD042D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EA5FC6-A674-4D96-8DE3-30D54056D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63A6DD-172D-4437-8103-1CB8EBD4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A5CCB6-2989-407D-B94E-DC1FEADB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5175EC-FDA0-42BC-B942-B83D05EC3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48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257B83-6576-417D-99A3-E964ECA8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D45E8A-DA42-40F5-9014-9CE032C3F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6479FB-D0AE-4A01-BB04-DA56C9E27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78460-9935-45C3-B389-FD31B9D52CF0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1FA89C-4087-4454-8387-522DDD0C9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63798C-9EE0-4A36-AC6F-0D5A1613C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C6FB-0284-4560-BECA-CAECEDE88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17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D293F8E5-68C0-4D99-93D8-1D0F476D9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4" y="856545"/>
            <a:ext cx="6414052" cy="3487641"/>
          </a:xfrm>
          <a:prstGeom prst="rect">
            <a:avLst/>
          </a:prstGeom>
        </p:spPr>
      </p:pic>
      <p:pic>
        <p:nvPicPr>
          <p:cNvPr id="13" name="Censored_Beep-Mastercard-569981218">
            <a:hlinkClick r:id="" action="ppaction://media"/>
            <a:extLst>
              <a:ext uri="{FF2B5EF4-FFF2-40B4-BE49-F238E27FC236}">
                <a16:creationId xmlns:a16="http://schemas.microsoft.com/office/drawing/2014/main" id="{391405CE-7022-4D6B-AA95-8CE252676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egnalibro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8887" y="1467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142125" y="224219"/>
            <a:ext cx="6409769" cy="769441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atura MT Script Capitals" panose="03020802060602070202" pitchFamily="66" charset="0"/>
              </a:rPr>
              <a:t>Il reticolato geografico</a:t>
            </a:r>
          </a:p>
        </p:txBody>
      </p:sp>
      <p:cxnSp>
        <p:nvCxnSpPr>
          <p:cNvPr id="7" name="Connettore 2 6"/>
          <p:cNvCxnSpPr/>
          <p:nvPr/>
        </p:nvCxnSpPr>
        <p:spPr>
          <a:xfrm flipV="1">
            <a:off x="6615953" y="2429435"/>
            <a:ext cx="1739153" cy="5558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7368988" y="4831976"/>
            <a:ext cx="1846730" cy="2330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615953" y="961212"/>
            <a:ext cx="4114800" cy="52322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28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Meridiano di Greenwich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036858" y="3822232"/>
            <a:ext cx="1604682" cy="52322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28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meridiani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701118" y="5441942"/>
            <a:ext cx="1972235" cy="52322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28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paralleli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91790" y="3299012"/>
            <a:ext cx="1550894" cy="52322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28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equatore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30" y="1280182"/>
            <a:ext cx="4233297" cy="4085624"/>
          </a:xfrm>
          <a:prstGeom prst="rect">
            <a:avLst/>
          </a:prstGeom>
        </p:spPr>
      </p:pic>
      <p:cxnSp>
        <p:nvCxnSpPr>
          <p:cNvPr id="4" name="Connettore curvo 3">
            <a:extLst>
              <a:ext uri="{FF2B5EF4-FFF2-40B4-BE49-F238E27FC236}">
                <a16:creationId xmlns:a16="http://schemas.microsoft.com/office/drawing/2014/main" id="{2BC68630-1DBB-4C95-AA6A-8C433187720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20804" y="3387530"/>
            <a:ext cx="4085624" cy="12700"/>
          </a:xfrm>
          <a:prstGeom prst="curvedConnector5">
            <a:avLst>
              <a:gd name="adj1" fmla="val -5595"/>
              <a:gd name="adj2" fmla="val 1040441"/>
              <a:gd name="adj3" fmla="val 105595"/>
            </a:avLst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333E903-2FAB-4B7A-A4EA-E28FA850B30F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241222" y="1484432"/>
            <a:ext cx="2432131" cy="9531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curvo 17">
            <a:extLst>
              <a:ext uri="{FF2B5EF4-FFF2-40B4-BE49-F238E27FC236}">
                <a16:creationId xmlns:a16="http://schemas.microsoft.com/office/drawing/2014/main" id="{52F39A91-C20D-4FE2-934A-B6D9D43DCABA}"/>
              </a:ext>
            </a:extLst>
          </p:cNvPr>
          <p:cNvCxnSpPr>
            <a:stCxn id="3" idx="1"/>
            <a:endCxn id="3" idx="3"/>
          </p:cNvCxnSpPr>
          <p:nvPr/>
        </p:nvCxnSpPr>
        <p:spPr>
          <a:xfrm rot="10800000" flipH="1">
            <a:off x="3834129" y="3322994"/>
            <a:ext cx="4233297" cy="12700"/>
          </a:xfrm>
          <a:prstGeom prst="curvedConnector5">
            <a:avLst>
              <a:gd name="adj1" fmla="val -5400"/>
              <a:gd name="adj2" fmla="val 250354"/>
              <a:gd name="adj3" fmla="val 105400"/>
            </a:avLst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67439E5-8710-4FCD-8EEF-2FEDDCC7AB6F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442684" y="3375230"/>
            <a:ext cx="1003984" cy="1853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32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0" y="2312895"/>
            <a:ext cx="6927336" cy="3518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CasellaDiTesto 4"/>
          <p:cNvSpPr txBox="1"/>
          <p:nvPr/>
        </p:nvSpPr>
        <p:spPr>
          <a:xfrm>
            <a:off x="3630706" y="654424"/>
            <a:ext cx="4652682" cy="1200329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La rappresentazione della Terra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23" y="2142565"/>
            <a:ext cx="3823447" cy="38234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35" y="1568824"/>
            <a:ext cx="4102335" cy="4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8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83106" y="770964"/>
            <a:ext cx="4240306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36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I moti della Terra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264024" y="1783975"/>
            <a:ext cx="2744006" cy="584775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3200" dirty="0">
                <a:solidFill>
                  <a:schemeClr val="bg1"/>
                </a:solidFill>
                <a:latin typeface="Matura MT Script Capitals" panose="03020802060602070202" pitchFamily="66" charset="0"/>
                <a:hlinkClick r:id="rId2" action="ppaction://hlinksldjump"/>
              </a:rPr>
              <a:t>Rotazione</a:t>
            </a:r>
            <a:endParaRPr lang="it-IT" sz="32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862047" y="1961770"/>
            <a:ext cx="3065929" cy="584775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3200" dirty="0">
                <a:solidFill>
                  <a:schemeClr val="bg1"/>
                </a:solidFill>
                <a:latin typeface="Matura MT Script Capitals" panose="03020802060602070202" pitchFamily="66" charset="0"/>
                <a:hlinkClick r:id="rId3" action="ppaction://hlinksldjump"/>
              </a:rPr>
              <a:t>Rivoluzione</a:t>
            </a:r>
            <a:endParaRPr lang="it-IT" sz="32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0" y="2537296"/>
            <a:ext cx="5205212" cy="39039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48" y="3048149"/>
            <a:ext cx="4181925" cy="237200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4C2F219-1382-475A-AD69-8D06ECC5CA94}"/>
              </a:ext>
            </a:extLst>
          </p:cNvPr>
          <p:cNvSpPr/>
          <p:nvPr/>
        </p:nvSpPr>
        <p:spPr>
          <a:xfrm>
            <a:off x="7304048" y="5155096"/>
            <a:ext cx="728869" cy="265059"/>
          </a:xfrm>
          <a:prstGeom prst="rect">
            <a:avLst/>
          </a:prstGeom>
          <a:solidFill>
            <a:srgbClr val="01080C"/>
          </a:solidFill>
          <a:ln>
            <a:solidFill>
              <a:srgbClr val="0108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108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4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74542"/>
            <a:ext cx="9004853" cy="678345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99328" y="251012"/>
            <a:ext cx="4137213" cy="92333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5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La</a:t>
            </a:r>
            <a:r>
              <a:rPr lang="it-IT" sz="40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 </a:t>
            </a:r>
            <a:r>
              <a:rPr lang="it-IT" sz="48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rotazione</a:t>
            </a:r>
            <a:endParaRPr lang="it-IT" sz="4800" dirty="0">
              <a:latin typeface="Matura MT Script Capitals" panose="03020802060602070202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826188" y="2856148"/>
            <a:ext cx="3854823" cy="830997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2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La terra gira attorno al suo asse in 23 ore e 56 min.</a:t>
            </a:r>
          </a:p>
        </p:txBody>
      </p:sp>
    </p:spTree>
    <p:extLst>
      <p:ext uri="{BB962C8B-B14F-4D97-AF65-F5344CB8AC3E}">
        <p14:creationId xmlns:p14="http://schemas.microsoft.com/office/powerpoint/2010/main" val="1123186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01788" y="206188"/>
            <a:ext cx="6030305" cy="646331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none" rtlCol="0">
            <a:spAutoFit/>
            <a:sp3d extrusionH="57150">
              <a:bevelT w="38100" h="38100"/>
            </a:sp3d>
          </a:bodyPr>
          <a:lstStyle/>
          <a:p>
            <a:r>
              <a:rPr lang="it-IT" sz="36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Dalla Rotazione derivano …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53036" y="1452281"/>
            <a:ext cx="3030070" cy="461665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2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Il giorno e la notte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28047"/>
            <a:ext cx="5065059" cy="285077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79577" y="1452281"/>
            <a:ext cx="7019364" cy="1200329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2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Moto apparente del sole       I crepuscoli</a:t>
            </a:r>
          </a:p>
          <a:p>
            <a:endParaRPr lang="it-IT" sz="2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  <a:p>
            <a:r>
              <a:rPr lang="it-IT" sz="2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                                      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660" y="2680447"/>
            <a:ext cx="3648634" cy="218738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69" y="2327705"/>
            <a:ext cx="3534795" cy="216361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68" y="4491318"/>
            <a:ext cx="3534795" cy="216361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227812" y="2421777"/>
            <a:ext cx="1744988" cy="2677656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2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Alba</a:t>
            </a:r>
          </a:p>
          <a:p>
            <a:endParaRPr lang="it-IT" sz="2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  <a:p>
            <a:endParaRPr lang="it-IT" sz="2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  <a:p>
            <a:endParaRPr lang="it-IT" sz="2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  <a:p>
            <a:endParaRPr lang="it-IT" sz="2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  <a:p>
            <a:endParaRPr lang="it-IT" sz="24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  <a:p>
            <a:r>
              <a:rPr lang="it-IT" sz="2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Tramonto</a:t>
            </a:r>
          </a:p>
        </p:txBody>
      </p:sp>
    </p:spTree>
    <p:extLst>
      <p:ext uri="{BB962C8B-B14F-4D97-AF65-F5344CB8AC3E}">
        <p14:creationId xmlns:p14="http://schemas.microsoft.com/office/powerpoint/2010/main" val="3718930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85882" y="510988"/>
            <a:ext cx="4383742" cy="707886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La Rivoluzione</a:t>
            </a:r>
          </a:p>
        </p:txBody>
      </p:sp>
      <p:sp>
        <p:nvSpPr>
          <p:cNvPr id="4" name="Rettangolo 3"/>
          <p:cNvSpPr/>
          <p:nvPr/>
        </p:nvSpPr>
        <p:spPr>
          <a:xfrm>
            <a:off x="8964" y="6311153"/>
            <a:ext cx="2160495" cy="5468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777753" y="5637241"/>
            <a:ext cx="6033247" cy="1077218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32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La Terra gira intorno al sole in 365 giorni, 5 ore e 48 minuti</a:t>
            </a:r>
          </a:p>
        </p:txBody>
      </p:sp>
    </p:spTree>
    <p:extLst>
      <p:ext uri="{BB962C8B-B14F-4D97-AF65-F5344CB8AC3E}">
        <p14:creationId xmlns:p14="http://schemas.microsoft.com/office/powerpoint/2010/main" val="464714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12310" y="352854"/>
            <a:ext cx="7131620" cy="707886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Dalla Rotazione derivano…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41294" y="1210235"/>
            <a:ext cx="10296550" cy="1077218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32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Diversa durata                     formazione di 4 stagioni  </a:t>
            </a:r>
          </a:p>
          <a:p>
            <a:r>
              <a:rPr lang="it-IT" sz="32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del dì e della notte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7" y="2500536"/>
            <a:ext cx="4986618" cy="38682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42" y="2436948"/>
            <a:ext cx="514574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88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208495" y="0"/>
            <a:ext cx="6015318" cy="707886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bg1">
                    <a:lumMod val="50000"/>
                  </a:schemeClr>
                </a:solidFill>
                <a:latin typeface="Matura MT Script Capitals" panose="03020802060602070202" pitchFamily="66" charset="0"/>
              </a:rPr>
              <a:t>I fusi orari</a:t>
            </a:r>
          </a:p>
        </p:txBody>
      </p:sp>
    </p:spTree>
    <p:extLst>
      <p:ext uri="{BB962C8B-B14F-4D97-AF65-F5344CB8AC3E}">
        <p14:creationId xmlns:p14="http://schemas.microsoft.com/office/powerpoint/2010/main" val="398241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26776" y="1515035"/>
            <a:ext cx="3541059" cy="646331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36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…Ora locale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856264" y="1597453"/>
            <a:ext cx="3008960" cy="646331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36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…Ora civile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097305" y="30551"/>
            <a:ext cx="6033247" cy="1200329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5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Differenza tra</a:t>
            </a:r>
            <a:r>
              <a:rPr lang="it-IT" sz="72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…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1" y="2339787"/>
            <a:ext cx="4129848" cy="38545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6" y="2610357"/>
            <a:ext cx="3652755" cy="34774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93598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6" y="196511"/>
            <a:ext cx="6191250" cy="6448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4" name="Connettore 2 3"/>
          <p:cNvCxnSpPr/>
          <p:nvPr/>
        </p:nvCxnSpPr>
        <p:spPr>
          <a:xfrm>
            <a:off x="4900474" y="5264458"/>
            <a:ext cx="1189608" cy="62143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090082" y="5805996"/>
            <a:ext cx="158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crosta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249879" y="665825"/>
            <a:ext cx="5530789" cy="156966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8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La struttura della Terra</a:t>
            </a:r>
          </a:p>
        </p:txBody>
      </p:sp>
    </p:spTree>
    <p:extLst>
      <p:ext uri="{BB962C8B-B14F-4D97-AF65-F5344CB8AC3E}">
        <p14:creationId xmlns:p14="http://schemas.microsoft.com/office/powerpoint/2010/main" val="307911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445F37-6322-4EA1-85B7-5C7E25DE08BF}"/>
              </a:ext>
            </a:extLst>
          </p:cNvPr>
          <p:cNvSpPr txBox="1"/>
          <p:nvPr/>
        </p:nvSpPr>
        <p:spPr>
          <a:xfrm>
            <a:off x="6785113" y="940904"/>
            <a:ext cx="2464904" cy="9233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RelaxedModerately"/>
            <a:lightRig rig="flood" dir="t">
              <a:rot lat="0" lon="0" rev="13800000"/>
            </a:lightRig>
          </a:scene3d>
          <a:sp3d extrusionH="107950" prstMaterial="plastic">
            <a:bevelT w="82550" h="63500"/>
            <a:bevelB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Matura MT Script Capitals" panose="03020802060602070202" pitchFamily="66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37470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77701" y="325609"/>
            <a:ext cx="6667130" cy="1323439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80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I Vulcani</a:t>
            </a:r>
          </a:p>
        </p:txBody>
      </p:sp>
    </p:spTree>
    <p:extLst>
      <p:ext uri="{BB962C8B-B14F-4D97-AF65-F5344CB8AC3E}">
        <p14:creationId xmlns:p14="http://schemas.microsoft.com/office/powerpoint/2010/main" val="155150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2" name="explode.wav"/>
          </p:stSnd>
        </p:sndAc>
      </p:transition>
    </mc:Choice>
    <mc:Fallback>
      <p:transition spd="slow">
        <p:fade/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33817" y="758800"/>
            <a:ext cx="5166804" cy="830997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8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Solidificazione</a:t>
            </a:r>
          </a:p>
        </p:txBody>
      </p:sp>
    </p:spTree>
    <p:extLst>
      <p:ext uri="{BB962C8B-B14F-4D97-AF65-F5344CB8AC3E}">
        <p14:creationId xmlns:p14="http://schemas.microsoft.com/office/powerpoint/2010/main" val="407192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11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88" y="2108566"/>
            <a:ext cx="4779145" cy="4829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10" y="348507"/>
            <a:ext cx="4285175" cy="4829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76" y="1245154"/>
            <a:ext cx="4016653" cy="4829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1118587" y="457046"/>
            <a:ext cx="2947386" cy="646331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36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…dormienti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968536" y="1285181"/>
            <a:ext cx="2254928" cy="707886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…inattivi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900834" y="2108566"/>
            <a:ext cx="1790618" cy="707886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non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…attivi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081018" y="97358"/>
            <a:ext cx="5105137" cy="769441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Ci sono vulcani…</a:t>
            </a:r>
          </a:p>
        </p:txBody>
      </p:sp>
    </p:spTree>
    <p:extLst>
      <p:ext uri="{BB962C8B-B14F-4D97-AF65-F5344CB8AC3E}">
        <p14:creationId xmlns:p14="http://schemas.microsoft.com/office/powerpoint/2010/main" val="3604143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04334" y="488272"/>
            <a:ext cx="4607511" cy="92333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5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Terremoti</a:t>
            </a:r>
          </a:p>
        </p:txBody>
      </p:sp>
    </p:spTree>
    <p:extLst>
      <p:ext uri="{BB962C8B-B14F-4D97-AF65-F5344CB8AC3E}">
        <p14:creationId xmlns:p14="http://schemas.microsoft.com/office/powerpoint/2010/main" val="273563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explode.wav"/>
          </p:stSnd>
        </p:sndAc>
      </p:transition>
    </mc:Choice>
    <mc:Fallback>
      <p:transition spd="slow">
        <p:fade/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35211" r="27565" b="18317"/>
          <a:stretch/>
        </p:blipFill>
        <p:spPr>
          <a:xfrm>
            <a:off x="257451" y="621437"/>
            <a:ext cx="11073989" cy="5708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CasellaDiTesto 2"/>
          <p:cNvSpPr txBox="1"/>
          <p:nvPr/>
        </p:nvSpPr>
        <p:spPr>
          <a:xfrm>
            <a:off x="3930037" y="526806"/>
            <a:ext cx="6578550" cy="646331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36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Ipocentro</a:t>
            </a:r>
            <a:r>
              <a:rPr lang="it-IT" sz="3600" dirty="0">
                <a:solidFill>
                  <a:schemeClr val="bg1"/>
                </a:solidFill>
              </a:rPr>
              <a:t>                     </a:t>
            </a:r>
            <a:r>
              <a:rPr lang="it-IT" sz="36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Epicentro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0617" y="310718"/>
            <a:ext cx="2716567" cy="769441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Struttura</a:t>
            </a:r>
          </a:p>
        </p:txBody>
      </p:sp>
    </p:spTree>
    <p:extLst>
      <p:ext uri="{BB962C8B-B14F-4D97-AF65-F5344CB8AC3E}">
        <p14:creationId xmlns:p14="http://schemas.microsoft.com/office/powerpoint/2010/main" val="166770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2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E7521B-2F29-4331-84EE-79C9F807C5DD}"/>
              </a:ext>
            </a:extLst>
          </p:cNvPr>
          <p:cNvSpPr txBox="1"/>
          <p:nvPr/>
        </p:nvSpPr>
        <p:spPr>
          <a:xfrm>
            <a:off x="4638261" y="1533411"/>
            <a:ext cx="5194852" cy="830997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800" dirty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</a:rPr>
              <a:t>The End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F12F2F-ECEE-4694-9B9D-9BDC8F63C7AA}"/>
              </a:ext>
            </a:extLst>
          </p:cNvPr>
          <p:cNvSpPr txBox="1"/>
          <p:nvPr/>
        </p:nvSpPr>
        <p:spPr>
          <a:xfrm>
            <a:off x="8847483" y="3342282"/>
            <a:ext cx="2822713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</a:rPr>
              <a:t>Giulia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74494A-ED3A-4C20-8E0C-B09762965656}"/>
              </a:ext>
            </a:extLst>
          </p:cNvPr>
          <p:cNvSpPr txBox="1"/>
          <p:nvPr/>
        </p:nvSpPr>
        <p:spPr>
          <a:xfrm>
            <a:off x="8595691" y="2499402"/>
            <a:ext cx="3074505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</a:rPr>
              <a:t>Carolina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E938F3-A783-4C54-9A21-77192A06A478}"/>
              </a:ext>
            </a:extLst>
          </p:cNvPr>
          <p:cNvSpPr txBox="1"/>
          <p:nvPr/>
        </p:nvSpPr>
        <p:spPr>
          <a:xfrm>
            <a:off x="8746436" y="4758055"/>
            <a:ext cx="2027583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</a:rPr>
              <a:t>Camilla</a:t>
            </a:r>
            <a:endParaRPr lang="it-IT" sz="3600" dirty="0">
              <a:solidFill>
                <a:schemeClr val="accent4">
                  <a:lumMod val="75000"/>
                </a:schemeClr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9BAAC9-D605-4889-BFF2-852F90D7FD1A}"/>
              </a:ext>
            </a:extLst>
          </p:cNvPr>
          <p:cNvSpPr txBox="1"/>
          <p:nvPr/>
        </p:nvSpPr>
        <p:spPr>
          <a:xfrm>
            <a:off x="8847483" y="4059293"/>
            <a:ext cx="2027583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</a:rPr>
              <a:t>Elena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4DF3FE-9BE2-4929-8285-B9A722951F35}"/>
              </a:ext>
            </a:extLst>
          </p:cNvPr>
          <p:cNvSpPr txBox="1"/>
          <p:nvPr/>
        </p:nvSpPr>
        <p:spPr>
          <a:xfrm>
            <a:off x="8847483" y="1829185"/>
            <a:ext cx="3074505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</a:rPr>
              <a:t>Elisa</a:t>
            </a:r>
          </a:p>
        </p:txBody>
      </p:sp>
    </p:spTree>
    <p:extLst>
      <p:ext uri="{BB962C8B-B14F-4D97-AF65-F5344CB8AC3E}">
        <p14:creationId xmlns:p14="http://schemas.microsoft.com/office/powerpoint/2010/main" val="394060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versal">
            <a:hlinkClick r:id="" action="ppaction://media"/>
            <a:extLst>
              <a:ext uri="{FF2B5EF4-FFF2-40B4-BE49-F238E27FC236}">
                <a16:creationId xmlns:a16="http://schemas.microsoft.com/office/drawing/2014/main" id="{27731397-928F-487E-85BD-238303293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6252" y="1098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DDE6DA-8A6D-4D05-8E3A-6B3EFCCFD8E9}"/>
              </a:ext>
            </a:extLst>
          </p:cNvPr>
          <p:cNvSpPr txBox="1"/>
          <p:nvPr/>
        </p:nvSpPr>
        <p:spPr>
          <a:xfrm>
            <a:off x="3066757" y="844061"/>
            <a:ext cx="5781822" cy="830997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8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Dall’Universo…</a:t>
            </a:r>
          </a:p>
        </p:txBody>
      </p:sp>
      <p:pic>
        <p:nvPicPr>
          <p:cNvPr id="3" name="432-La-Chiave-Cosmica-dellUniverso-musica-di-Stuart-Mitchell-e-Nicholas-Caposiena-">
            <a:hlinkClick r:id="" action="ppaction://media"/>
            <a:extLst>
              <a:ext uri="{FF2B5EF4-FFF2-40B4-BE49-F238E27FC236}">
                <a16:creationId xmlns:a16="http://schemas.microsoft.com/office/drawing/2014/main" id="{734A5450-EE99-4E6D-A745-1A920BBA8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5879" y="844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3641C1-AABB-4265-A6EA-B8C4F0A5B4C8}"/>
              </a:ext>
            </a:extLst>
          </p:cNvPr>
          <p:cNvSpPr txBox="1"/>
          <p:nvPr/>
        </p:nvSpPr>
        <p:spPr>
          <a:xfrm>
            <a:off x="234461" y="5679526"/>
            <a:ext cx="7242104" cy="769441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…Alla Via Lattea…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CAAA2F-D99D-493A-B29E-A17D686C5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14" y="182880"/>
            <a:ext cx="2232074" cy="16740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35D97A5-AEC5-4CC5-A85A-677E6908F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051"/>
            <a:ext cx="1172601" cy="9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4329" y="574502"/>
            <a:ext cx="8077200" cy="769441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4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…Al Sistema Solare</a:t>
            </a:r>
          </a:p>
        </p:txBody>
      </p:sp>
    </p:spTree>
    <p:extLst>
      <p:ext uri="{BB962C8B-B14F-4D97-AF65-F5344CB8AC3E}">
        <p14:creationId xmlns:p14="http://schemas.microsoft.com/office/powerpoint/2010/main" val="20282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7741" y="6275294"/>
            <a:ext cx="2277035" cy="4661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048003" y="2402538"/>
            <a:ext cx="645458" cy="338554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1600" dirty="0">
                <a:solidFill>
                  <a:schemeClr val="bg1"/>
                </a:solidFill>
                <a:hlinkClick r:id="rId3" action="ppaction://hlinksldjump"/>
              </a:rPr>
              <a:t>Terra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5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520518" y="5880847"/>
            <a:ext cx="2671482" cy="8426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491316" y="421342"/>
            <a:ext cx="2922495" cy="707886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4000" dirty="0">
                <a:solidFill>
                  <a:schemeClr val="bg1"/>
                </a:solidFill>
                <a:latin typeface="Matura MT Script Capitals" panose="03020802060602070202" pitchFamily="66" charset="0"/>
              </a:rPr>
              <a:t>La Terra</a:t>
            </a:r>
          </a:p>
        </p:txBody>
      </p:sp>
    </p:spTree>
    <p:extLst>
      <p:ext uri="{BB962C8B-B14F-4D97-AF65-F5344CB8AC3E}">
        <p14:creationId xmlns:p14="http://schemas.microsoft.com/office/powerpoint/2010/main" val="9719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715435" y="2696923"/>
            <a:ext cx="2886636" cy="1077218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it-IT" sz="3200" dirty="0">
                <a:solidFill>
                  <a:srgbClr val="002060"/>
                </a:solidFill>
                <a:latin typeface="Matura MT Script Capitals" panose="03020802060602070202" pitchFamily="66" charset="0"/>
              </a:rPr>
              <a:t>Assomiglia ad una sfera</a:t>
            </a:r>
          </a:p>
        </p:txBody>
      </p:sp>
    </p:spTree>
    <p:extLst>
      <p:ext uri="{BB962C8B-B14F-4D97-AF65-F5344CB8AC3E}">
        <p14:creationId xmlns:p14="http://schemas.microsoft.com/office/powerpoint/2010/main" val="12409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145</Words>
  <Application>Microsoft Office PowerPoint</Application>
  <PresentationFormat>Widescreen</PresentationFormat>
  <Paragraphs>56</Paragraphs>
  <Slides>27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Matura MT Script Capitals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Loi Giulia</dc:creator>
  <cp:lastModifiedBy>Loi Giulia</cp:lastModifiedBy>
  <cp:revision>40</cp:revision>
  <dcterms:created xsi:type="dcterms:W3CDTF">2017-11-08T14:59:10Z</dcterms:created>
  <dcterms:modified xsi:type="dcterms:W3CDTF">2017-11-09T21:08:13Z</dcterms:modified>
</cp:coreProperties>
</file>