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gif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</p:sldMasterIdLst>
  <p:notesMasterIdLst>
    <p:notesMasterId r:id="rId21"/>
  </p:notes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66" r:id="rId14"/>
    <p:sldId id="267" r:id="rId15"/>
    <p:sldId id="268" r:id="rId16"/>
    <p:sldId id="271" r:id="rId17"/>
    <p:sldId id="269" r:id="rId18"/>
    <p:sldId id="270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E6"/>
    <a:srgbClr val="FBFBFC"/>
    <a:srgbClr val="C9A374"/>
    <a:srgbClr val="C5A38E"/>
    <a:srgbClr val="A2C080"/>
    <a:srgbClr val="1198D6"/>
    <a:srgbClr val="8F6B60"/>
    <a:srgbClr val="544741"/>
    <a:srgbClr val="946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55205" autoAdjust="0"/>
  </p:normalViewPr>
  <p:slideViewPr>
    <p:cSldViewPr showGuides="1">
      <p:cViewPr varScale="1">
        <p:scale>
          <a:sx n="72" d="100"/>
          <a:sy n="72" d="100"/>
        </p:scale>
        <p:origin x="6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5E9F0-D964-4A1C-BF0F-442E4C79667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DA62C-EF32-4C03-B8EB-062D144019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4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A62C-EF32-4C03-B8EB-062D144019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8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7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9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3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0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5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5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8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2D1B-ECAC-43BC-8896-D869663C824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544B4-773B-4C49-85AA-C657A608308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" Target="slide9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4000">
              <a:srgbClr val="544741"/>
            </a:gs>
            <a:gs pos="83000">
              <a:srgbClr val="C9A374"/>
            </a:gs>
            <a:gs pos="100000">
              <a:srgbClr val="8F6B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th Century Fox Intro Full HD 1080p">
            <a:hlinkClick r:id="" action="ppaction://media"/>
            <a:extLst>
              <a:ext uri="{FF2B5EF4-FFF2-40B4-BE49-F238E27FC236}">
                <a16:creationId xmlns:a16="http://schemas.microsoft.com/office/drawing/2014/main" id="{B69D3A55-9233-4D02-A127-42F18D38F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836712"/>
            <a:ext cx="609600" cy="6096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23AE78F-CCCB-40D3-81EC-180AE9E66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6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C684A9-133B-4A4B-8529-099F069F4138}"/>
              </a:ext>
            </a:extLst>
          </p:cNvPr>
          <p:cNvSpPr txBox="1"/>
          <p:nvPr/>
        </p:nvSpPr>
        <p:spPr>
          <a:xfrm>
            <a:off x="395536" y="54868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Garibaldi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0E91E1-95D3-4759-9D58-9983CC6AC35C}"/>
              </a:ext>
            </a:extLst>
          </p:cNvPr>
          <p:cNvSpPr txBox="1"/>
          <p:nvPr/>
        </p:nvSpPr>
        <p:spPr>
          <a:xfrm>
            <a:off x="683568" y="2708385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Partì così per il Sudamerica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51990A-4C3E-4E0F-BED3-2A5A351B7199}"/>
              </a:ext>
            </a:extLst>
          </p:cNvPr>
          <p:cNvSpPr txBox="1"/>
          <p:nvPr/>
        </p:nvSpPr>
        <p:spPr>
          <a:xfrm>
            <a:off x="4644008" y="1118696"/>
            <a:ext cx="4212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Con l’intenzione di…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CE89D5-3B23-48B8-8AFA-9F2025B888E2}"/>
              </a:ext>
            </a:extLst>
          </p:cNvPr>
          <p:cNvSpPr txBox="1"/>
          <p:nvPr/>
        </p:nvSpPr>
        <p:spPr>
          <a:xfrm>
            <a:off x="4690284" y="1655207"/>
            <a:ext cx="4428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diffondere le dottrine mazziniane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2956BAF-38EB-46DD-A6E3-89E9FACF8C51}"/>
              </a:ext>
            </a:extLst>
          </p:cNvPr>
          <p:cNvSpPr/>
          <p:nvPr/>
        </p:nvSpPr>
        <p:spPr>
          <a:xfrm>
            <a:off x="4709772" y="267514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di combattere per l’indipendenza Sudamericana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2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1AF8A9-B979-4780-8468-569A60360A14}"/>
              </a:ext>
            </a:extLst>
          </p:cNvPr>
          <p:cNvSpPr txBox="1"/>
          <p:nvPr/>
        </p:nvSpPr>
        <p:spPr>
          <a:xfrm>
            <a:off x="3131840" y="5157192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Lucida Calligraphy" panose="03010101010101010101" pitchFamily="66" charset="0"/>
              </a:rPr>
              <a:t>da quel momento divenne per tutti un eroe, bellissimo per le donne (era un donnaiolo)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5ABAEF-7596-4985-8422-1C1FB5109E46}"/>
              </a:ext>
            </a:extLst>
          </p:cNvPr>
          <p:cNvSpPr txBox="1"/>
          <p:nvPr/>
        </p:nvSpPr>
        <p:spPr>
          <a:xfrm>
            <a:off x="2987824" y="69269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prstClr val="black"/>
                </a:solidFill>
                <a:latin typeface="Lucida Calligraphy" panose="03010101010101010101" pitchFamily="66" charset="0"/>
              </a:rPr>
              <a:t>Garibaldi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545079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34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282BAC-843D-4F24-B13B-E2CDC0A9F61E}"/>
              </a:ext>
            </a:extLst>
          </p:cNvPr>
          <p:cNvSpPr txBox="1"/>
          <p:nvPr/>
        </p:nvSpPr>
        <p:spPr>
          <a:xfrm>
            <a:off x="2267744" y="620688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..qui incontra Anita e si sposeranno </a:t>
            </a:r>
            <a:endParaRPr lang="it-IT" sz="2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D82C8B-0D0A-4429-8FDF-7D745961C380}"/>
              </a:ext>
            </a:extLst>
          </p:cNvPr>
          <p:cNvSpPr txBox="1"/>
          <p:nvPr/>
        </p:nvSpPr>
        <p:spPr>
          <a:xfrm>
            <a:off x="4788024" y="328498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Il 26 Marzo 1842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1E5C8B-AB24-40BE-ABAD-45EB056D5F93}"/>
              </a:ext>
            </a:extLst>
          </p:cNvPr>
          <p:cNvSpPr txBox="1"/>
          <p:nvPr/>
        </p:nvSpPr>
        <p:spPr>
          <a:xfrm>
            <a:off x="1681783" y="5445224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E avranno 4 figli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196E30-7350-4DBC-AEDA-A804AEC82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14603"/>
            <a:ext cx="2860526" cy="3970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1893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20000">
              <a:schemeClr val="bg1"/>
            </a:gs>
            <a:gs pos="65504">
              <a:schemeClr val="bg1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B3F01E-22C7-4D8C-BA87-4071826AA166}"/>
              </a:ext>
            </a:extLst>
          </p:cNvPr>
          <p:cNvSpPr txBox="1"/>
          <p:nvPr/>
        </p:nvSpPr>
        <p:spPr>
          <a:xfrm>
            <a:off x="1619672" y="1556792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Egli quando tornò in Italia nel 48…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67EDA0-C248-4B76-8B7C-B8192FF45BCA}"/>
              </a:ext>
            </a:extLst>
          </p:cNvPr>
          <p:cNvSpPr txBox="1"/>
          <p:nvPr/>
        </p:nvSpPr>
        <p:spPr>
          <a:xfrm>
            <a:off x="3923928" y="4869160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…Si trovò davanti a dei moti di indipendenza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A3EFE1-C553-413C-92AD-135132BA7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12776"/>
            <a:ext cx="2338208" cy="2756148"/>
          </a:xfrm>
          <a:prstGeom prst="rect">
            <a:avLst/>
          </a:prstGeom>
          <a:gradFill>
            <a:gsLst>
              <a:gs pos="0">
                <a:srgbClr val="00B050"/>
              </a:gs>
              <a:gs pos="34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620751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7709C5-89B2-4226-BE38-3AB631524B1D}"/>
              </a:ext>
            </a:extLst>
          </p:cNvPr>
          <p:cNvSpPr txBox="1"/>
          <p:nvPr/>
        </p:nvSpPr>
        <p:spPr>
          <a:xfrm>
            <a:off x="5724128" y="404664"/>
            <a:ext cx="30243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Fece vari tentativi per salvare l’Italia mandando uomini nei territori di San Martino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663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37000">
              <a:schemeClr val="bg1"/>
            </a:gs>
            <a:gs pos="5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390C5D-D316-4425-BF57-C3DFE018D941}"/>
              </a:ext>
            </a:extLst>
          </p:cNvPr>
          <p:cNvSpPr txBox="1"/>
          <p:nvPr/>
        </p:nvSpPr>
        <p:spPr>
          <a:xfrm>
            <a:off x="2627784" y="4005064"/>
            <a:ext cx="6516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dopo il quale la moglie (che lo seguiva in ogni battaglia) Morì di una malattia presa sicuramente durante le battaglie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37C671-F18C-48B5-86BD-FEC0D2F36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80728"/>
            <a:ext cx="2095500" cy="209550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DCE3064-C89A-4B0D-B813-5BE833F36E02}"/>
              </a:ext>
            </a:extLst>
          </p:cNvPr>
          <p:cNvCxnSpPr/>
          <p:nvPr/>
        </p:nvCxnSpPr>
        <p:spPr>
          <a:xfrm flipV="1">
            <a:off x="1259632" y="620688"/>
            <a:ext cx="3384376" cy="26642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EE63D542-7638-4EB2-8BA2-472B96B0A18E}"/>
              </a:ext>
            </a:extLst>
          </p:cNvPr>
          <p:cNvCxnSpPr>
            <a:cxnSpLocks/>
          </p:cNvCxnSpPr>
          <p:nvPr/>
        </p:nvCxnSpPr>
        <p:spPr>
          <a:xfrm>
            <a:off x="1763688" y="764704"/>
            <a:ext cx="3168352" cy="2520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BB97E070-B472-4BEF-8FD3-284F0ECC8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80246"/>
            <a:ext cx="3016729" cy="22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35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6340FCA-D067-47E7-9927-D404ABD3AC64}"/>
              </a:ext>
            </a:extLst>
          </p:cNvPr>
          <p:cNvSpPr/>
          <p:nvPr/>
        </p:nvSpPr>
        <p:spPr>
          <a:xfrm>
            <a:off x="2555776" y="1196752"/>
            <a:ext cx="4527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Nel </a:t>
            </a:r>
            <a:r>
              <a:rPr lang="it-IT" sz="36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1857</a:t>
            </a:r>
            <a:endParaRPr lang="it-IT" sz="2800" b="1" dirty="0">
              <a:solidFill>
                <a:prstClr val="black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70B03E-984B-4CCC-828C-CD247CB6B4DA}"/>
              </a:ext>
            </a:extLst>
          </p:cNvPr>
          <p:cNvSpPr/>
          <p:nvPr/>
        </p:nvSpPr>
        <p:spPr>
          <a:xfrm>
            <a:off x="2699792" y="364502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Trovò un rifugio nell’isola di Caprera</a:t>
            </a:r>
            <a:endParaRPr lang="it-IT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8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F056CC-6290-4264-AFFF-BCC13BCB7A08}"/>
              </a:ext>
            </a:extLst>
          </p:cNvPr>
          <p:cNvSpPr txBox="1"/>
          <p:nvPr/>
        </p:nvSpPr>
        <p:spPr>
          <a:xfrm>
            <a:off x="539552" y="4005064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Lucida Calligraphy" panose="03010101010101010101" pitchFamily="66" charset="0"/>
              </a:rPr>
              <a:t>E dopo l’impresa dei mille…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4252CE-207F-4801-AA36-783D2C722E4E}"/>
              </a:ext>
            </a:extLst>
          </p:cNvPr>
          <p:cNvSpPr txBox="1"/>
          <p:nvPr/>
        </p:nvSpPr>
        <p:spPr>
          <a:xfrm>
            <a:off x="2699792" y="4797152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Lucida Calligraphy" panose="03010101010101010101" pitchFamily="66" charset="0"/>
              </a:rPr>
              <a:t>Morì a Caprera il 2 Giugno 1882</a:t>
            </a:r>
          </a:p>
        </p:txBody>
      </p:sp>
    </p:spTree>
    <p:extLst>
      <p:ext uri="{BB962C8B-B14F-4D97-AF65-F5344CB8AC3E}">
        <p14:creationId xmlns:p14="http://schemas.microsoft.com/office/powerpoint/2010/main" val="4015569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853AC6-0BCF-4C91-A4C5-96FC0D609094}"/>
              </a:ext>
            </a:extLst>
          </p:cNvPr>
          <p:cNvSpPr txBox="1"/>
          <p:nvPr/>
        </p:nvSpPr>
        <p:spPr>
          <a:xfrm>
            <a:off x="2267744" y="162880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Lucida Calligraphy" panose="03010101010101010101" pitchFamily="66" charset="0"/>
              </a:rPr>
              <a:t>Creato da…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300245-8C78-4504-A18E-C6127C47E2C4}"/>
              </a:ext>
            </a:extLst>
          </p:cNvPr>
          <p:cNvSpPr txBox="1"/>
          <p:nvPr/>
        </p:nvSpPr>
        <p:spPr>
          <a:xfrm>
            <a:off x="5076056" y="3717032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Vivaldi" panose="03020602050506090804" pitchFamily="66" charset="0"/>
              </a:rPr>
              <a:t>Giulia Loi</a:t>
            </a:r>
          </a:p>
        </p:txBody>
      </p:sp>
    </p:spTree>
    <p:extLst>
      <p:ext uri="{BB962C8B-B14F-4D97-AF65-F5344CB8AC3E}">
        <p14:creationId xmlns:p14="http://schemas.microsoft.com/office/powerpoint/2010/main" val="38052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8E79A3A5-CD09-49F3-8C37-4319BDB8D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00808"/>
            <a:ext cx="5681652" cy="515719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5BC644-B353-440A-9C9F-93105320F525}"/>
              </a:ext>
            </a:extLst>
          </p:cNvPr>
          <p:cNvSpPr txBox="1"/>
          <p:nvPr/>
        </p:nvSpPr>
        <p:spPr>
          <a:xfrm>
            <a:off x="696335" y="548680"/>
            <a:ext cx="8392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Lucida Calligraphy" panose="03010101010101010101" pitchFamily="66" charset="0"/>
              </a:rPr>
              <a:t>Tornando in dietro</a:t>
            </a:r>
          </a:p>
          <a:p>
            <a:r>
              <a:rPr lang="it-IT" sz="4000" dirty="0">
                <a:latin typeface="Lucida Calligraphy" panose="03010101010101010101" pitchFamily="66" charset="0"/>
              </a:rPr>
              <a:t>        nel tempo…</a:t>
            </a:r>
          </a:p>
        </p:txBody>
      </p:sp>
    </p:spTree>
    <p:extLst>
      <p:ext uri="{BB962C8B-B14F-4D97-AF65-F5344CB8AC3E}">
        <p14:creationId xmlns:p14="http://schemas.microsoft.com/office/powerpoint/2010/main" val="2500108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98D6"/>
            </a:gs>
            <a:gs pos="51000">
              <a:srgbClr val="FBFBFC"/>
            </a:gs>
            <a:gs pos="72000">
              <a:srgbClr val="E4E4E6"/>
            </a:gs>
            <a:gs pos="98230">
              <a:srgbClr val="A2C080"/>
            </a:gs>
            <a:gs pos="84000">
              <a:srgbClr val="1198D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3095391-9B73-42CA-84A2-4C4DA8E86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40160"/>
            <a:ext cx="6493389" cy="6093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B6B1DF6-3FF1-4A40-B801-91C82AD6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581128"/>
            <a:ext cx="431478" cy="432048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8A19416-EE8B-46E9-8585-A6C2A7F14C91}"/>
              </a:ext>
            </a:extLst>
          </p:cNvPr>
          <p:cNvSpPr txBox="1"/>
          <p:nvPr/>
        </p:nvSpPr>
        <p:spPr>
          <a:xfrm>
            <a:off x="5447621" y="4093067"/>
            <a:ext cx="23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Lucida Calligraphy" panose="03010101010101010101" pitchFamily="66" charset="0"/>
              </a:rPr>
              <a:t>…Nizza…</a:t>
            </a:r>
            <a:endParaRPr lang="it-IT" sz="2800" b="1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7043829-E7B2-4BEA-8631-11BD58AF4193}"/>
              </a:ext>
            </a:extLst>
          </p:cNvPr>
          <p:cNvSpPr txBox="1"/>
          <p:nvPr/>
        </p:nvSpPr>
        <p:spPr>
          <a:xfrm>
            <a:off x="3203848" y="26064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Lucida Calligraphy" panose="03010101010101010101" pitchFamily="66" charset="0"/>
              </a:rPr>
              <a:t>Nel 1807</a:t>
            </a:r>
          </a:p>
          <a:p>
            <a:r>
              <a:rPr lang="it-IT" sz="3600" b="1" dirty="0">
                <a:latin typeface="Lucida Calligraphy" panose="03010101010101010101" pitchFamily="66" charset="0"/>
              </a:rPr>
              <a:t>   Nacque a…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120849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A1BEE8-3CE3-478E-98DD-44EFEC66C5C2}"/>
              </a:ext>
            </a:extLst>
          </p:cNvPr>
          <p:cNvSpPr txBox="1"/>
          <p:nvPr/>
        </p:nvSpPr>
        <p:spPr>
          <a:xfrm>
            <a:off x="2323711" y="281554"/>
            <a:ext cx="4208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6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…</a:t>
            </a:r>
            <a:r>
              <a:rPr lang="it-IT" sz="44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Giuseppe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5FB315-CD3C-4E30-B107-91D958D7AF4D}"/>
              </a:ext>
            </a:extLst>
          </p:cNvPr>
          <p:cNvSpPr txBox="1"/>
          <p:nvPr/>
        </p:nvSpPr>
        <p:spPr>
          <a:xfrm>
            <a:off x="3167666" y="1015748"/>
            <a:ext cx="3112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Garibaldi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31512EF-2863-46F1-ADFA-5738E9EF7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85189"/>
            <a:ext cx="4523793" cy="4151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324863-EDDB-4473-95CC-DE9A0958C5EF}"/>
              </a:ext>
            </a:extLst>
          </p:cNvPr>
          <p:cNvSpPr txBox="1"/>
          <p:nvPr/>
        </p:nvSpPr>
        <p:spPr>
          <a:xfrm>
            <a:off x="4932040" y="4869160"/>
            <a:ext cx="3744416" cy="1384995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Egli non amava gli studi, preferiva navigare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7" name="remida_W_GAL">
            <a:hlinkClick r:id="" action="ppaction://media"/>
            <a:extLst>
              <a:ext uri="{FF2B5EF4-FFF2-40B4-BE49-F238E27FC236}">
                <a16:creationId xmlns:a16="http://schemas.microsoft.com/office/drawing/2014/main" id="{F0B79BD5-D944-4517-96E5-9AE8FD64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710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FBFBFC"/>
            </a:gs>
            <a:gs pos="0">
              <a:srgbClr val="C5A38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96F41CC-0E1D-40F2-84B4-B4DCFA8B576E}"/>
              </a:ext>
            </a:extLst>
          </p:cNvPr>
          <p:cNvSpPr/>
          <p:nvPr/>
        </p:nvSpPr>
        <p:spPr>
          <a:xfrm>
            <a:off x="2047441" y="548680"/>
            <a:ext cx="5040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Lucida Calligraphy" panose="03010101010101010101" pitchFamily="66" charset="0"/>
              </a:rPr>
              <a:t> Dopo aver conosciuto    un professore…</a:t>
            </a:r>
            <a:endParaRPr lang="it-IT" sz="32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EF9D40A-2940-4FC9-83BC-F9FEEA13A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21" y="2276872"/>
            <a:ext cx="3909814" cy="3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512667-8D6A-4DD9-BA41-35243F72F926}"/>
              </a:ext>
            </a:extLst>
          </p:cNvPr>
          <p:cNvSpPr txBox="1"/>
          <p:nvPr/>
        </p:nvSpPr>
        <p:spPr>
          <a:xfrm>
            <a:off x="3707904" y="5013176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Lucida Calligraphy" panose="03010101010101010101" pitchFamily="66" charset="0"/>
              </a:rPr>
              <a:t>….egli all’età di 26 anni si convince che il mondo ha bisogno di libertà</a:t>
            </a:r>
            <a:endParaRPr lang="it-IT" sz="2800" b="1" dirty="0"/>
          </a:p>
        </p:txBody>
      </p:sp>
      <p:pic>
        <p:nvPicPr>
          <p:cNvPr id="5" name="cavalli_horses01">
            <a:hlinkClick r:id="" action="ppaction://media"/>
            <a:extLst>
              <a:ext uri="{FF2B5EF4-FFF2-40B4-BE49-F238E27FC236}">
                <a16:creationId xmlns:a16="http://schemas.microsoft.com/office/drawing/2014/main" id="{341199BC-F43F-415E-937C-F19A7B2138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63.8125"/>
                  <p14:fade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620688"/>
            <a:ext cx="609600" cy="609600"/>
          </a:xfrm>
          <a:prstGeom prst="rect">
            <a:avLst/>
          </a:prstGeom>
        </p:spPr>
      </p:pic>
      <p:pic>
        <p:nvPicPr>
          <p:cNvPr id="6" name="cavalli_horses01">
            <a:hlinkClick r:id="" action="ppaction://media"/>
            <a:extLst>
              <a:ext uri="{FF2B5EF4-FFF2-40B4-BE49-F238E27FC236}">
                <a16:creationId xmlns:a16="http://schemas.microsoft.com/office/drawing/2014/main" id="{3F1B5CEE-3BF3-4A5A-9537-5023BF5BB8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31818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A0B782-7E13-4CDF-AD44-B1E73CB521D2}"/>
              </a:ext>
            </a:extLst>
          </p:cNvPr>
          <p:cNvSpPr txBox="1"/>
          <p:nvPr/>
        </p:nvSpPr>
        <p:spPr>
          <a:xfrm>
            <a:off x="3419872" y="2968714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Lucida Calligraphy" panose="03010101010101010101" pitchFamily="66" charset="0"/>
              </a:rPr>
              <a:t>Dopo il viaggio nel Mar Nero apprese le idee di </a:t>
            </a:r>
            <a:r>
              <a:rPr lang="it-IT" sz="2800" b="1" dirty="0">
                <a:latin typeface="Lucida Calligraphy" panose="03010101010101010101" pitchFamily="66" charset="0"/>
                <a:hlinkClick r:id="rId5" action="ppaction://hlinksldjump"/>
              </a:rPr>
              <a:t>Mazzini</a:t>
            </a:r>
            <a:endParaRPr lang="it-IT" sz="28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B2F4E87-726F-4674-832D-C8819CE19447}"/>
              </a:ext>
            </a:extLst>
          </p:cNvPr>
          <p:cNvSpPr/>
          <p:nvPr/>
        </p:nvSpPr>
        <p:spPr>
          <a:xfrm>
            <a:off x="4932040" y="5373216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E4E4E6"/>
                </a:solidFill>
                <a:latin typeface="Lucida Calligraphy" panose="03010101010101010101" pitchFamily="66" charset="0"/>
              </a:rPr>
              <a:t>Da quel momento capì…</a:t>
            </a:r>
            <a:endParaRPr lang="it-IT" sz="2800" dirty="0">
              <a:solidFill>
                <a:srgbClr val="E4E4E6"/>
              </a:solidFill>
            </a:endParaRPr>
          </a:p>
        </p:txBody>
      </p:sp>
      <p:pic>
        <p:nvPicPr>
          <p:cNvPr id="8" name="SPLSH12">
            <a:hlinkClick r:id="" action="ppaction://media"/>
            <a:extLst>
              <a:ext uri="{FF2B5EF4-FFF2-40B4-BE49-F238E27FC236}">
                <a16:creationId xmlns:a16="http://schemas.microsoft.com/office/drawing/2014/main" id="{B37759AF-F04D-40F1-8777-F5D6E77A3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7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FBCF2C2-E0DE-4B17-81F2-DFB1A25BFD01}"/>
              </a:ext>
            </a:extLst>
          </p:cNvPr>
          <p:cNvSpPr/>
          <p:nvPr/>
        </p:nvSpPr>
        <p:spPr>
          <a:xfrm>
            <a:off x="4572000" y="5226575"/>
            <a:ext cx="4356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Lucida Calligraphy" panose="03010101010101010101" pitchFamily="66" charset="0"/>
              </a:rPr>
              <a:t>…che il suo obbiettivo era quello di unificare l'Italia</a:t>
            </a:r>
            <a:endParaRPr lang="it-IT" sz="3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1A5CAF-B83E-44D4-8D63-2A7E9F5C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884368" y="5912212"/>
            <a:ext cx="288032" cy="2880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4497A17-B011-4A23-AA9D-E43732FC8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4004336" cy="46504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3508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tx1"/>
            </a:gs>
            <a:gs pos="34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13980D2-5A1B-495B-826B-4DEA68F98CDF}"/>
              </a:ext>
            </a:extLst>
          </p:cNvPr>
          <p:cNvSpPr/>
          <p:nvPr/>
        </p:nvSpPr>
        <p:spPr>
          <a:xfrm>
            <a:off x="3635896" y="692696"/>
            <a:ext cx="1802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latin typeface="Lucida Calligraphy" panose="03010101010101010101" pitchFamily="66" charset="0"/>
              </a:rPr>
              <a:t>Mazzini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08386E-FBF4-4A8B-8B0D-B673E12F1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72" y="4546893"/>
            <a:ext cx="2466975" cy="18478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862569-8A6C-4F21-A053-306B4B24F85F}"/>
              </a:ext>
            </a:extLst>
          </p:cNvPr>
          <p:cNvSpPr txBox="1"/>
          <p:nvPr/>
        </p:nvSpPr>
        <p:spPr>
          <a:xfrm>
            <a:off x="6804248" y="638132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Lucida Calligraphy" panose="03010101010101010101" pitchFamily="66" charset="0"/>
                <a:hlinkClick r:id="rId3" action="ppaction://hlinksldjump"/>
              </a:rPr>
              <a:t>Indietro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4372EE-A653-4194-B6FF-B4DA88FCB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75038"/>
            <a:ext cx="2376264" cy="28967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09D805-43E6-4058-A0A8-7A5B0BC0DA74}"/>
              </a:ext>
            </a:extLst>
          </p:cNvPr>
          <p:cNvSpPr txBox="1"/>
          <p:nvPr/>
        </p:nvSpPr>
        <p:spPr>
          <a:xfrm>
            <a:off x="4427984" y="2760328"/>
            <a:ext cx="3995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Lucida Calligraphy" panose="03010101010101010101" pitchFamily="66" charset="0"/>
              </a:rPr>
              <a:t>È stato un filosofo, politico, giornalista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576AEF-77CB-4216-A57F-21EB8997C94C}"/>
              </a:ext>
            </a:extLst>
          </p:cNvPr>
          <p:cNvSpPr txBox="1"/>
          <p:nvPr/>
        </p:nvSpPr>
        <p:spPr>
          <a:xfrm>
            <a:off x="1187624" y="5229200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Lucida Calligraphy" panose="03010101010101010101" pitchFamily="66" charset="0"/>
              </a:rPr>
              <a:t>Nato nel 1805 e morì nel 1872 in Italia</a:t>
            </a:r>
          </a:p>
        </p:txBody>
      </p:sp>
    </p:spTree>
    <p:extLst>
      <p:ext uri="{BB962C8B-B14F-4D97-AF65-F5344CB8AC3E}">
        <p14:creationId xmlns:p14="http://schemas.microsoft.com/office/powerpoint/2010/main" val="1291774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Animated_timer_on_textured_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BF0A564-E5BC-438E-8083-23BBF343C6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Timer animato su sfondo con trama</Template>
  <TotalTime>0</TotalTime>
  <Words>226</Words>
  <Application>Microsoft Office PowerPoint</Application>
  <PresentationFormat>Presentazione su schermo (4:3)</PresentationFormat>
  <Paragraphs>38</Paragraphs>
  <Slides>18</Slides>
  <Notes>1</Notes>
  <HiddenSlides>1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Lucida Calligraphy</vt:lpstr>
      <vt:lpstr>Vivaldi</vt:lpstr>
      <vt:lpstr>Animated_timer_on_textured_background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2017-10-21T16:59:53Z</dcterms:created>
  <dcterms:modified xsi:type="dcterms:W3CDTF">2017-10-23T06:19:08Z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TC024245009991</vt:lpwstr>
  </property>
</Properties>
</file>